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2" r:id="rId1"/>
  </p:sldMasterIdLst>
  <p:notesMasterIdLst>
    <p:notesMasterId r:id="rId27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91" r:id="rId9"/>
    <p:sldId id="289" r:id="rId10"/>
    <p:sldId id="257" r:id="rId11"/>
    <p:sldId id="263" r:id="rId12"/>
    <p:sldId id="264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62" r:id="rId22"/>
    <p:sldId id="259" r:id="rId23"/>
    <p:sldId id="290" r:id="rId24"/>
    <p:sldId id="274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8B4FB-A71E-41A2-AA34-AFA2013BE5FB}" type="datetimeFigureOut">
              <a:rPr lang="en-AU" smtClean="0"/>
              <a:t>21/02/2024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DD430-45F1-49E8-A4AA-E7762398F0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76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5A684-C4A5-474C-972F-AE349DF0771C}" type="datetime12">
              <a:rPr lang="en-AU" smtClean="0"/>
              <a:t>8:53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9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8:53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852602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8:53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291518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8:53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753844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66F2-D7F1-4189-BC76-7090055540FB}" type="datetime12">
              <a:rPr lang="en-AU" smtClean="0"/>
              <a:t>8:53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6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8:53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782774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8:53 AM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4530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A7A6-F639-42ED-8094-88BBA67AA484}" type="datetime12">
              <a:rPr lang="en-AU" smtClean="0"/>
              <a:t>8:53 AM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6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0A-9009-4FB2-A86F-D469E235754F}" type="datetime12">
              <a:rPr lang="en-AU" smtClean="0"/>
              <a:t>8:53 AM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6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8:53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236593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9D1E-7650-4A56-B48D-468ED83D8B3C}" type="datetime12">
              <a:rPr lang="en-AU" smtClean="0"/>
              <a:t>8:53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04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68DB-E884-4203-997E-7A47E173372C}" type="datetime12">
              <a:rPr lang="en-AU" smtClean="0"/>
              <a:t>8:53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62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008993"/>
            <a:ext cx="6923558" cy="3542045"/>
          </a:xfrm>
        </p:spPr>
        <p:txBody>
          <a:bodyPr anchor="b">
            <a:normAutofit/>
          </a:bodyPr>
          <a:lstStyle/>
          <a:p>
            <a:pPr algn="l"/>
            <a:r>
              <a:rPr lang="en-AU" sz="10000"/>
              <a:t>Welcome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3930" y="4582814"/>
            <a:ext cx="5349252" cy="1312657"/>
          </a:xfrm>
        </p:spPr>
        <p:txBody>
          <a:bodyPr anchor="t">
            <a:normAutofit/>
          </a:bodyPr>
          <a:lstStyle/>
          <a:p>
            <a:pPr algn="l"/>
            <a:r>
              <a:rPr lang="en-AU"/>
              <a:t>Year 7 Science</a:t>
            </a:r>
          </a:p>
          <a:p>
            <a:pPr algn="l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04119-8EDA-C613-ABA1-571AE77B4B01}"/>
              </a:ext>
            </a:extLst>
          </p:cNvPr>
          <p:cNvSpPr txBox="1"/>
          <p:nvPr/>
        </p:nvSpPr>
        <p:spPr>
          <a:xfrm>
            <a:off x="6804248" y="6827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3B32D4A2-8688-4782-ABE6-7A7223AA7781}" type="datetime1">
              <a:rPr kumimoji="0" lang="en-AU" sz="2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21/02/2024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46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/>
              <a:t>Science is…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r>
              <a:rPr lang="en-AU" sz="3200" dirty="0"/>
              <a:t>knowledge</a:t>
            </a:r>
          </a:p>
          <a:p>
            <a:r>
              <a:rPr lang="en-AU" sz="3200" dirty="0"/>
              <a:t>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A59C07C-49AF-4631-8B90-95CE0F9F201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8:53 AM</a:t>
            </a:fld>
            <a:endParaRPr lang="en-AU" sz="10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689EA-2DDA-52C3-7F67-DCCF6122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57" b="13695"/>
          <a:stretch/>
        </p:blipFill>
        <p:spPr>
          <a:xfrm>
            <a:off x="6197831" y="638141"/>
            <a:ext cx="2317518" cy="17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anchor="b">
            <a:normAutofit/>
          </a:bodyPr>
          <a:lstStyle/>
          <a:p>
            <a:r>
              <a:rPr lang="en-AU" sz="4700"/>
              <a:t>Knowledge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/>
          </p:cNvSpPr>
          <p:nvPr/>
        </p:nvSpPr>
        <p:spPr>
          <a:xfrm>
            <a:off x="553091" y="2420888"/>
            <a:ext cx="7731169" cy="3240360"/>
          </a:xfrm>
          <a:prstGeom prst="rect">
            <a:avLst/>
          </a:prstGeom>
        </p:spPr>
        <p:txBody>
          <a:bodyPr/>
          <a:lstStyle/>
          <a:p>
            <a:pPr marL="368046" indent="-320040" defTabSz="320040">
              <a:spcAft>
                <a:spcPts val="600"/>
              </a:spcAft>
              <a:buFont typeface="+mj-lt"/>
              <a:buAutoNum type="arabicPeriod"/>
            </a:pPr>
            <a:r>
              <a:rPr lang="en-A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 or false - there are 206 bones in an adult human body and 300 bones in an infants body?</a:t>
            </a:r>
            <a:endParaRPr lang="en-AU" sz="3600" dirty="0"/>
          </a:p>
        </p:txBody>
      </p:sp>
      <p:sp>
        <p:nvSpPr>
          <p:cNvPr id="5" name="Date Placeholder 4"/>
          <p:cNvSpPr>
            <a:spLocks/>
          </p:cNvSpPr>
          <p:nvPr/>
        </p:nvSpPr>
        <p:spPr>
          <a:xfrm>
            <a:off x="1614506" y="5780443"/>
            <a:ext cx="1444823" cy="256411"/>
          </a:xfrm>
          <a:prstGeom prst="rect">
            <a:avLst/>
          </a:prstGeom>
        </p:spPr>
        <p:txBody>
          <a:bodyPr/>
          <a:lstStyle/>
          <a:p>
            <a:pPr defTabSz="320040">
              <a:spcAft>
                <a:spcPts val="600"/>
              </a:spcAft>
            </a:pPr>
            <a:fld id="{3599A86C-7320-4ABC-9FA6-B9D9E3DF303A}" type="datetime12">
              <a:rPr lang="en-AU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320040"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13" y="3760189"/>
            <a:ext cx="1517043" cy="20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4.07407E-6 L 0.85069 0.0046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3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Knowledge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951" y="2261654"/>
            <a:ext cx="8308481" cy="1095338"/>
          </a:xfrm>
        </p:spPr>
        <p:txBody>
          <a:bodyPr anchor="ctr">
            <a:normAutofit/>
          </a:bodyPr>
          <a:lstStyle/>
          <a:p>
            <a:pPr marL="525780" indent="-457200">
              <a:buFont typeface="+mj-lt"/>
              <a:buAutoNum type="arabicPeriod" startAt="2"/>
            </a:pPr>
            <a:r>
              <a:rPr lang="en-AU" dirty="0"/>
              <a:t>True or false- most of the dust in your home is made of human skin?</a:t>
            </a:r>
          </a:p>
        </p:txBody>
      </p:sp>
      <p:pic>
        <p:nvPicPr>
          <p:cNvPr id="1028" name="Picture 4" descr="http://4.bp.blogspot.com/_DnPVwYPinB8/TRC3MLj_P2I/AAAAAAAAAWk/F1wLQIYzpdQ/s1600/dust+in+hou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9917" y="3094011"/>
            <a:ext cx="3862707" cy="289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E5935B-E697-46F9-9D32-1560DCA9684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2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Knowledge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" y="2564904"/>
            <a:ext cx="8352928" cy="792088"/>
          </a:xfrm>
        </p:spPr>
        <p:txBody>
          <a:bodyPr anchor="ctr">
            <a:normAutofit lnSpcReduction="10000"/>
          </a:bodyPr>
          <a:lstStyle/>
          <a:p>
            <a:pPr marL="68580" indent="0">
              <a:buNone/>
            </a:pPr>
            <a:r>
              <a:rPr lang="en-AU" dirty="0"/>
              <a:t>3. In terms of attributed human deaths, which are more dangerous; snakes, bees, sharks or house flies?</a:t>
            </a:r>
          </a:p>
          <a:p>
            <a:pPr marL="525780" indent="-457200">
              <a:buFont typeface="+mj-lt"/>
              <a:buAutoNum type="arabicPeriod" startAt="2"/>
            </a:pPr>
            <a:endParaRPr lang="en-AU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E5935B-E697-46F9-9D32-1560DCA9684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9D452-E881-F76C-BCA1-3FC3AEBF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626830"/>
            <a:ext cx="4188315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Knowledge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951" y="2261654"/>
            <a:ext cx="8308481" cy="1095338"/>
          </a:xfrm>
        </p:spPr>
        <p:txBody>
          <a:bodyPr anchor="ctr">
            <a:normAutofit/>
          </a:bodyPr>
          <a:lstStyle/>
          <a:p>
            <a:pPr marL="68580" indent="0">
              <a:buNone/>
            </a:pPr>
            <a:r>
              <a:rPr lang="en-AU" dirty="0"/>
              <a:t>4. If you go into space, do you get taller?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E5935B-E697-46F9-9D32-1560DCA9684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0A4BE-144F-2395-5AF9-6EFB3DC1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90" y="3415568"/>
            <a:ext cx="3812942" cy="28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2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Knowledge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951" y="2261654"/>
            <a:ext cx="8308481" cy="1095338"/>
          </a:xfrm>
        </p:spPr>
        <p:txBody>
          <a:bodyPr anchor="ctr">
            <a:normAutofit/>
          </a:bodyPr>
          <a:lstStyle/>
          <a:p>
            <a:pPr marL="68580" indent="0">
              <a:buNone/>
            </a:pPr>
            <a:r>
              <a:rPr lang="en-AU" dirty="0"/>
              <a:t>5. What is the hardest substance in the human body?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E5935B-E697-46F9-9D32-1560DCA9684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EC7ED-3F6F-F879-2357-0C208140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68" y="3099066"/>
            <a:ext cx="4102964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9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Knowledge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30" y="2435303"/>
            <a:ext cx="8308481" cy="1095338"/>
          </a:xfrm>
        </p:spPr>
        <p:txBody>
          <a:bodyPr anchor="ctr">
            <a:normAutofit/>
          </a:bodyPr>
          <a:lstStyle/>
          <a:p>
            <a:pPr marL="68580" indent="0">
              <a:buNone/>
            </a:pPr>
            <a:r>
              <a:rPr lang="en-AU" dirty="0"/>
              <a:t>6. What survives impacting Earth's surface; a meteor, a meteorite or an asteroid?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E5935B-E697-46F9-9D32-1560DCA9684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9175A-DB6F-2E08-DE4B-D34EAD3B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43" y="3218677"/>
            <a:ext cx="3743268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1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Knowledge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30" y="2435303"/>
            <a:ext cx="8308481" cy="1095338"/>
          </a:xfrm>
        </p:spPr>
        <p:txBody>
          <a:bodyPr anchor="ctr">
            <a:normAutofit/>
          </a:bodyPr>
          <a:lstStyle/>
          <a:p>
            <a:pPr marL="68580" indent="0">
              <a:buNone/>
            </a:pPr>
            <a:r>
              <a:rPr lang="en-AU" dirty="0"/>
              <a:t>7. Where are the three smallest bones in the human body? 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E5935B-E697-46F9-9D32-1560DCA9684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96C19-701A-9561-A32E-FB88D52F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080" y="3012768"/>
            <a:ext cx="2755631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Knowledge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30" y="2435303"/>
            <a:ext cx="8308481" cy="1095338"/>
          </a:xfrm>
        </p:spPr>
        <p:txBody>
          <a:bodyPr anchor="ctr">
            <a:normAutofit/>
          </a:bodyPr>
          <a:lstStyle/>
          <a:p>
            <a:pPr marL="68580" indent="0">
              <a:buNone/>
            </a:pPr>
            <a:r>
              <a:rPr lang="en-AU" dirty="0"/>
              <a:t>8. True or false - is lightning 3 times hotter than the Sun?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E5935B-E697-46F9-9D32-1560DCA9684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BB117-2FE4-28F6-854F-B38A3003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42490"/>
            <a:ext cx="3847136" cy="288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Knowledge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30" y="2435303"/>
            <a:ext cx="8308481" cy="1095338"/>
          </a:xfrm>
        </p:spPr>
        <p:txBody>
          <a:bodyPr anchor="ctr">
            <a:normAutofit/>
          </a:bodyPr>
          <a:lstStyle/>
          <a:p>
            <a:pPr marL="68580" indent="0">
              <a:buNone/>
            </a:pPr>
            <a:r>
              <a:rPr lang="en-AU" dirty="0"/>
              <a:t>9. Which is the hottest planet in the solar system?</a:t>
            </a:r>
          </a:p>
          <a:p>
            <a:pPr marL="68580" indent="0">
              <a:buNone/>
            </a:pPr>
            <a:endParaRPr lang="en-AU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E5935B-E697-46F9-9D32-1560DCA9684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1B8F0-2DC5-4F97-BB83-BC46D585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12" y="3206484"/>
            <a:ext cx="5620999" cy="31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3E149-43A2-C5C5-7542-BB20454F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2D8A-4DEC-D6AE-F389-91314654D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r>
              <a:rPr lang="en-AU" dirty="0"/>
              <a:t>Introductions</a:t>
            </a:r>
          </a:p>
          <a:p>
            <a:r>
              <a:rPr lang="en-AU" dirty="0"/>
              <a:t>Expectations</a:t>
            </a:r>
          </a:p>
          <a:p>
            <a:endParaRPr lang="en-AU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39EB-CE40-B56F-D607-B8A56761F5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8:53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07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Knowledge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30" y="2435303"/>
            <a:ext cx="8308481" cy="1095338"/>
          </a:xfrm>
        </p:spPr>
        <p:txBody>
          <a:bodyPr anchor="ctr">
            <a:normAutofit/>
          </a:bodyPr>
          <a:lstStyle/>
          <a:p>
            <a:pPr marL="68580" indent="0">
              <a:buNone/>
            </a:pPr>
            <a:r>
              <a:rPr lang="en-AU" dirty="0"/>
              <a:t>10. True or false; A modern human's brain is smaller than a Neanderthal's brain?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E5935B-E697-46F9-9D32-1560DCA9684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423DE-43DA-9B53-7E36-C66B5E97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902" y="3484555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4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/>
              <a:t>Science is…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r>
              <a:rPr lang="en-AU" sz="3200" dirty="0"/>
              <a:t>knowledge</a:t>
            </a:r>
          </a:p>
          <a:p>
            <a:r>
              <a:rPr lang="en-AU" sz="3200" dirty="0"/>
              <a:t>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E67EA80-B6E5-4A35-A963-8B2C3612F7FA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8:53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4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25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Scientific method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445" y="1648870"/>
            <a:ext cx="3527136" cy="3560260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3200" dirty="0"/>
              <a:t>Observe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200" dirty="0"/>
              <a:t>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200" dirty="0"/>
              <a:t>Hypothesise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200" dirty="0"/>
              <a:t>Experiment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200" dirty="0"/>
              <a:t>Theory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2493" y="5769864"/>
            <a:ext cx="17828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5C6CDDAB-0FF6-4FC8-9A64-92BCC18A9679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8:53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8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374" y="1188637"/>
            <a:ext cx="3163604" cy="1597228"/>
          </a:xfrm>
        </p:spPr>
        <p:txBody>
          <a:bodyPr>
            <a:normAutofit/>
          </a:bodyPr>
          <a:lstStyle/>
          <a:p>
            <a:r>
              <a:rPr lang="en-AU" sz="4700"/>
              <a:t>Fields of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74F25-66B1-7F53-213B-8EF224EBF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90" r="10798" b="-2"/>
          <a:stretch/>
        </p:blipFill>
        <p:spPr>
          <a:xfrm>
            <a:off x="466251" y="623267"/>
            <a:ext cx="2016252" cy="2758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E807D3-0958-DE36-C034-676EEC373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38" r="24725" b="-4"/>
          <a:stretch/>
        </p:blipFill>
        <p:spPr>
          <a:xfrm>
            <a:off x="2557941" y="623267"/>
            <a:ext cx="2016252" cy="2758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A0472-BD84-328D-7F1B-C0E4A20DF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8" r="21966" b="-6"/>
          <a:stretch/>
        </p:blipFill>
        <p:spPr>
          <a:xfrm>
            <a:off x="466251" y="3472928"/>
            <a:ext cx="2017386" cy="2758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8B2CA-8F3B-AC28-0CA9-6BC1370902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03" r="36615" b="1"/>
          <a:stretch/>
        </p:blipFill>
        <p:spPr>
          <a:xfrm>
            <a:off x="2556807" y="3472928"/>
            <a:ext cx="2017386" cy="2758235"/>
          </a:xfrm>
          <a:prstGeom prst="rect">
            <a:avLst/>
          </a:prstGeom>
        </p:spPr>
      </p:pic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373" y="2998277"/>
            <a:ext cx="2972774" cy="1893763"/>
          </a:xfrm>
        </p:spPr>
        <p:txBody>
          <a:bodyPr anchor="t">
            <a:normAutofit fontScale="92500" lnSpcReduction="20000"/>
          </a:bodyPr>
          <a:lstStyle/>
          <a:p>
            <a:r>
              <a:rPr lang="en-AU" sz="3200" dirty="0"/>
              <a:t>Biology</a:t>
            </a:r>
          </a:p>
          <a:p>
            <a:r>
              <a:rPr lang="en-AU" sz="3200" dirty="0"/>
              <a:t>Chemistry</a:t>
            </a:r>
          </a:p>
          <a:p>
            <a:r>
              <a:rPr lang="en-AU" sz="3200" dirty="0"/>
              <a:t>Earth &amp; Space</a:t>
            </a:r>
          </a:p>
          <a:p>
            <a:r>
              <a:rPr lang="en-AU" sz="3200" dirty="0"/>
              <a:t>Physics</a:t>
            </a:r>
          </a:p>
          <a:p>
            <a:pPr marL="514350" indent="-514350">
              <a:buFont typeface="+mj-lt"/>
              <a:buAutoNum type="arabicPeriod"/>
            </a:pPr>
            <a:endParaRPr lang="en-AU" sz="1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91292" y="5769864"/>
            <a:ext cx="162405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5C6CDDAB-0FF6-4FC8-9A64-92BCC18A9679}" type="datetime12">
              <a:rPr lang="en-AU" sz="1000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8:53 AM</a:t>
            </a:fld>
            <a:endParaRPr lang="en-AU" sz="10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3900" y="623275"/>
            <a:ext cx="385622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/>
              <a:t>The answers…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F58A93D-72F3-4343-BD81-4E38A3C4D321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8:53 AM</a:t>
            </a:fld>
            <a:endParaRPr lang="en-AU" sz="100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081589"/>
              </p:ext>
            </p:extLst>
          </p:nvPr>
        </p:nvGraphicFramePr>
        <p:xfrm>
          <a:off x="1149637" y="2276872"/>
          <a:ext cx="6216605" cy="37280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1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 1. True. Some bones in infants skulls have not yet fused together.</a:t>
                      </a:r>
                      <a:endParaRPr lang="en-AU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2. True - up to 70%!</a:t>
                      </a:r>
                      <a:endParaRPr lang="en-AU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3. House flies. They are vectors for disease causing bacteria.</a:t>
                      </a:r>
                      <a:endParaRPr lang="en-AU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4. Yes, the cartilage disks in your spine expand under zero gravity.</a:t>
                      </a:r>
                      <a:endParaRPr lang="en-AU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5. Tooth enamel.</a:t>
                      </a:r>
                      <a:endParaRPr lang="en-AU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6. Meteorite.</a:t>
                      </a:r>
                      <a:endParaRPr lang="en-AU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8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7. In the middle ear. Collectively called </a:t>
                      </a:r>
                      <a:r>
                        <a:rPr lang="en-AU" sz="1400" err="1">
                          <a:effectLst/>
                        </a:rPr>
                        <a:t>ossicles</a:t>
                      </a:r>
                      <a:r>
                        <a:rPr lang="en-AU" sz="1400">
                          <a:effectLst/>
                        </a:rPr>
                        <a:t>, the 3 bones are the Malleus (hammer), Incus (anvil) &amp; Stapes (stirrup).</a:t>
                      </a:r>
                      <a:endParaRPr lang="en-AU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8. True</a:t>
                      </a:r>
                      <a:endParaRPr lang="en-AU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9. Venus, surface temperature 460</a:t>
                      </a:r>
                      <a:r>
                        <a:rPr lang="en-AU" sz="1400" baseline="30000">
                          <a:effectLst/>
                        </a:rPr>
                        <a:t>o</a:t>
                      </a:r>
                      <a:r>
                        <a:rPr lang="en-AU" sz="1400">
                          <a:effectLst/>
                        </a:rPr>
                        <a:t>C</a:t>
                      </a:r>
                      <a:endParaRPr lang="en-AU" sz="2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10. True.</a:t>
                      </a:r>
                      <a:endParaRPr lang="en-AU" sz="2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7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F46D-16B2-4735-9D45-DD8157AFA622}" type="datetime12">
              <a:rPr lang="en-AU" smtClean="0"/>
              <a:t>8:53 AM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19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0D320-21F9-3294-3C64-AC5B2498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0C25-5006-AC3C-499C-E780FF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r>
              <a:rPr lang="en-AU" dirty="0"/>
              <a:t>Know the name of everyone on your bench</a:t>
            </a:r>
          </a:p>
          <a:p>
            <a:r>
              <a:rPr lang="en-AU" dirty="0"/>
              <a:t>Locate three safety features of the Science Lab</a:t>
            </a:r>
          </a:p>
          <a:p>
            <a:r>
              <a:rPr lang="en-AU" dirty="0"/>
              <a:t>Know what to bring to class tomorrow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53A7-CA5C-7317-0047-DA472F1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8:53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2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27C24-0288-FF02-D677-F762D59E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7352486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Introductions - Kaya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9D2AA-5AF2-0C67-EEB1-43A90893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2597309"/>
            <a:ext cx="6056111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3200" dirty="0"/>
              <a:t>Mrs Johnson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C9FA9-4A36-0088-9CCF-DC385BD9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8:53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1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12B0C-8F7F-3973-07FA-4350B0F9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AU" sz="4200" dirty="0"/>
              <a:t>Make a circle…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A89F-CC26-C577-AC0A-511B938F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AU" sz="21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AD1B6-8A46-C55C-658A-1E67EC61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810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6279A-B730-AB31-6327-F2B4114C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Expectations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67F8-F56F-7885-5518-DEA7513CD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3398174" cy="3639450"/>
          </a:xfrm>
        </p:spPr>
        <p:txBody>
          <a:bodyPr anchor="ctr">
            <a:normAutofit/>
          </a:bodyPr>
          <a:lstStyle/>
          <a:p>
            <a:r>
              <a:rPr lang="en-AU" dirty="0"/>
              <a:t>Respect</a:t>
            </a:r>
          </a:p>
          <a:p>
            <a:r>
              <a:rPr lang="en-AU" dirty="0"/>
              <a:t>Responsibility</a:t>
            </a:r>
          </a:p>
          <a:p>
            <a:r>
              <a:rPr lang="en-AU" dirty="0"/>
              <a:t>Tolerance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FD0A2-055C-B3DC-F99C-331FE9398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" t="32282" r="1176" b="22537"/>
          <a:stretch/>
        </p:blipFill>
        <p:spPr>
          <a:xfrm>
            <a:off x="1115616" y="2470658"/>
            <a:ext cx="6408712" cy="25679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BCB0A-D83F-7568-33B6-A7B13FD5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19581-33E2-AFA0-A4E8-EF02B1BA2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261"/>
          <a:stretch/>
        </p:blipFill>
        <p:spPr>
          <a:xfrm>
            <a:off x="4328496" y="202482"/>
            <a:ext cx="4827347" cy="15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6279A-B730-AB31-6327-F2B4114C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AU" sz="4200"/>
              <a:t>Expectations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BCB0A-D83F-7568-33B6-A7B13FD5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A31EF-7343-6AA6-9BD6-38539B23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71" y="170271"/>
            <a:ext cx="27622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E79CF-3C4B-A2D9-F9C5-1CA9AD14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AU" sz="4200"/>
              <a:t>What to bring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7E698-2FCE-EC65-0923-38B50EA1E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endParaRPr lang="en-AU" sz="21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222B1-FB1E-BD2A-F6EB-D71C6596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 smtClean="0"/>
              <a:pPr>
                <a:spcAft>
                  <a:spcPts val="600"/>
                </a:spcAft>
              </a:pPr>
              <a:t>8:53 AM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98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549C6-0086-E52E-9BD4-3AC8125E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17" y="1188637"/>
            <a:ext cx="7488461" cy="1597228"/>
          </a:xfrm>
        </p:spPr>
        <p:txBody>
          <a:bodyPr>
            <a:normAutofit/>
          </a:bodyPr>
          <a:lstStyle/>
          <a:p>
            <a:r>
              <a:rPr lang="en-AU" sz="5200" dirty="0"/>
              <a:t>Getting to know your laboratory</a:t>
            </a:r>
          </a:p>
        </p:txBody>
      </p:sp>
      <p:pic>
        <p:nvPicPr>
          <p:cNvPr id="8" name="Graphic 7" descr="Test tubes">
            <a:extLst>
              <a:ext uri="{FF2B5EF4-FFF2-40B4-BE49-F238E27FC236}">
                <a16:creationId xmlns:a16="http://schemas.microsoft.com/office/drawing/2014/main" id="{372264AD-687A-DFAF-BB7A-41617F1C3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517" y="3057181"/>
            <a:ext cx="2650489" cy="26504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BD47-76B4-AC80-FAD6-5BFA2466B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444" y="2998278"/>
            <a:ext cx="4230955" cy="2728198"/>
          </a:xfrm>
        </p:spPr>
        <p:txBody>
          <a:bodyPr anchor="t">
            <a:normAutofit/>
          </a:bodyPr>
          <a:lstStyle/>
          <a:p>
            <a:r>
              <a:rPr lang="en-AU" dirty="0"/>
              <a:t>Name and date on your sheet</a:t>
            </a:r>
          </a:p>
          <a:p>
            <a:r>
              <a:rPr lang="en-AU" dirty="0"/>
              <a:t>Work individually or in pairs</a:t>
            </a:r>
          </a:p>
          <a:p>
            <a:r>
              <a:rPr lang="en-AU" dirty="0"/>
              <a:t>Inside voices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3ABBC-0FB5-7A46-F8CA-95B36A33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8:53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49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402</TotalTime>
  <Words>398</Words>
  <Application>Microsoft Office PowerPoint</Application>
  <PresentationFormat>On-screen Show (4:3)</PresentationFormat>
  <Paragraphs>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Welcome </vt:lpstr>
      <vt:lpstr>Learning Intentions</vt:lpstr>
      <vt:lpstr>Success criteria</vt:lpstr>
      <vt:lpstr>Introductions - Kaya</vt:lpstr>
      <vt:lpstr>Make a circle…</vt:lpstr>
      <vt:lpstr>Expectations</vt:lpstr>
      <vt:lpstr>Expectations</vt:lpstr>
      <vt:lpstr>What to bring</vt:lpstr>
      <vt:lpstr>Getting to know your laboratory</vt:lpstr>
      <vt:lpstr>Science is…</vt:lpstr>
      <vt:lpstr>Knowledge</vt:lpstr>
      <vt:lpstr>Knowledge</vt:lpstr>
      <vt:lpstr>Knowledge</vt:lpstr>
      <vt:lpstr>Knowledge</vt:lpstr>
      <vt:lpstr>Knowledge</vt:lpstr>
      <vt:lpstr>Knowledge</vt:lpstr>
      <vt:lpstr>Knowledge</vt:lpstr>
      <vt:lpstr>Knowledge</vt:lpstr>
      <vt:lpstr>Knowledge</vt:lpstr>
      <vt:lpstr>Knowledge</vt:lpstr>
      <vt:lpstr>Science is…</vt:lpstr>
      <vt:lpstr>Scientific method</vt:lpstr>
      <vt:lpstr>Fields of Science</vt:lpstr>
      <vt:lpstr>The answers…</vt:lpstr>
      <vt:lpstr>Questions?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</dc:title>
  <dc:creator>JOHNSON Kristy</dc:creator>
  <cp:lastModifiedBy>JOHNSON Kristy [Narrogin Senior High School]</cp:lastModifiedBy>
  <cp:revision>20</cp:revision>
  <dcterms:created xsi:type="dcterms:W3CDTF">2014-12-08T02:11:45Z</dcterms:created>
  <dcterms:modified xsi:type="dcterms:W3CDTF">2024-02-21T00:54:21Z</dcterms:modified>
</cp:coreProperties>
</file>